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  <p:sldMasterId id="2147483682" r:id="rId2"/>
    <p:sldMasterId id="2147483680" r:id="rId3"/>
    <p:sldMasterId id="2147483684" r:id="rId4"/>
    <p:sldMasterId id="2147483686" r:id="rId5"/>
    <p:sldMasterId id="2147483688" r:id="rId6"/>
    <p:sldMasterId id="2147483690" r:id="rId7"/>
    <p:sldMasterId id="2147483694" r:id="rId8"/>
    <p:sldMasterId id="2147483692" r:id="rId9"/>
    <p:sldMasterId id="2147483696" r:id="rId10"/>
  </p:sldMasterIdLst>
  <p:sldIdLst>
    <p:sldId id="256" r:id="rId11"/>
    <p:sldId id="258" r:id="rId12"/>
    <p:sldId id="257" r:id="rId13"/>
    <p:sldId id="259" r:id="rId14"/>
    <p:sldId id="260" r:id="rId15"/>
    <p:sldId id="261" r:id="rId16"/>
    <p:sldId id="262" r:id="rId17"/>
    <p:sldId id="263" r:id="rId18"/>
    <p:sldId id="264" r:id="rId19"/>
    <p:sldId id="265" r:id="rId20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647"/>
    <a:srgbClr val="FACA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12"/>
    <p:restoredTop sz="84758"/>
  </p:normalViewPr>
  <p:slideViewPr>
    <p:cSldViewPr snapToGrid="0" snapToObjects="1">
      <p:cViewPr>
        <p:scale>
          <a:sx n="100" d="100"/>
          <a:sy n="100" d="100"/>
        </p:scale>
        <p:origin x="2520" y="1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1F407-6B26-754B-8FEA-64BC1411F5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930873"/>
            <a:ext cx="9144000" cy="1790700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Title Slide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69CF1E-5E59-8A42-B17C-39A0BEB7E1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889983"/>
            <a:ext cx="9144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1205652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DBB0553-2A0F-A84F-BCFA-FA4BDBC9A1D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50" y="282575"/>
            <a:ext cx="7886700" cy="708025"/>
          </a:xfrm>
          <a:prstGeom prst="rect">
            <a:avLst/>
          </a:prstGeom>
        </p:spPr>
        <p:txBody>
          <a:bodyPr anchor="t"/>
          <a:lstStyle>
            <a:lvl1pPr algn="l">
              <a:defRPr sz="4800" b="1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E4C6256-AD9A-9F43-ADEC-1D1B592F9C6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8650" y="1231900"/>
            <a:ext cx="7886700" cy="3200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AA5E550-F538-B842-88AD-975B0D3C9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D4E41C59-817F-6E46-BBB4-2C7072CA1A60}" type="datetimeFigureOut">
              <a:rPr lang="en-US" smtClean="0"/>
              <a:pPr/>
              <a:t>11/8/19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8F4E76D-435F-E14B-85E3-68BDA6D9E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FCE3AA7-7BA2-8A43-9186-3872B5CF8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501650" cy="2746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7A17C51-14D8-4645-A883-06E5A4811B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675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A639D51-2FAD-BD42-9613-B1E3A3C168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930873"/>
            <a:ext cx="9144000" cy="1790700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Title Slide 2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6C46E2F-BFDA-E046-9C9D-040515BB5C5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889983"/>
            <a:ext cx="9144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838663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DC2B65B-8FAA-0249-8954-253BF46047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930873"/>
            <a:ext cx="9144000" cy="1790700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Title Slide 3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9D81565-A55C-0543-BE19-F328A3B4E1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889983"/>
            <a:ext cx="9144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1080208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CA41BCC-7AF5-6F41-9A86-44201D0DEA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930873"/>
            <a:ext cx="9144000" cy="1790700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Title Slide 4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E8812A0-1707-E146-8514-15986FD1BE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889983"/>
            <a:ext cx="9144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2473288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19FACCA-EA83-594C-B8EA-E1FBC843A2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349499"/>
            <a:ext cx="9144000" cy="1372073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Title Slide 5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F04D760-E77D-9B4C-840D-10E6080025D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889983"/>
            <a:ext cx="9144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179823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F7390E9-E96C-0B43-BCE2-ACDC208A6B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349499"/>
            <a:ext cx="9144000" cy="1372073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Title Slide 6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14D53D1-228A-4849-A2D9-26ECBD604A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889983"/>
            <a:ext cx="9144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1827113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65CFD-12CF-A54E-9C31-8EF7E5D11B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50" y="282575"/>
            <a:ext cx="7886700" cy="708025"/>
          </a:xfrm>
          <a:prstGeom prst="rect">
            <a:avLst/>
          </a:prstGeom>
        </p:spPr>
        <p:txBody>
          <a:bodyPr anchor="t"/>
          <a:lstStyle>
            <a:lvl1pPr algn="l">
              <a:defRPr sz="4800" b="1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97DC84-305C-EE4A-9415-7A1758E5DF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8650" y="1231900"/>
            <a:ext cx="7886700" cy="3200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8B2A0-21C6-E843-89C5-6272F54A50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D4E41C59-817F-6E46-BBB4-2C7072CA1A60}" type="datetimeFigureOut">
              <a:rPr lang="en-US" smtClean="0"/>
              <a:pPr/>
              <a:t>11/8/19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96712-5196-5043-B0A3-0B72B1784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6041A-07B9-4B41-8C62-4C35350BD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501650" cy="2746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7A17C51-14D8-4645-A883-06E5A4811B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148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EF468A4-BD74-E74E-97F9-BAE31BF0BB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50" y="282575"/>
            <a:ext cx="7886700" cy="708025"/>
          </a:xfrm>
          <a:prstGeom prst="rect">
            <a:avLst/>
          </a:prstGeom>
        </p:spPr>
        <p:txBody>
          <a:bodyPr anchor="t"/>
          <a:lstStyle>
            <a:lvl1pPr algn="l">
              <a:defRPr sz="4800" b="1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ED46B09-44A9-744C-AF26-69AF275BE8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8650" y="1231900"/>
            <a:ext cx="7886700" cy="3200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87881FB-C1B8-CF40-B93F-4D8B07FC2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D4E41C59-817F-6E46-BBB4-2C7072CA1A60}" type="datetimeFigureOut">
              <a:rPr lang="en-US" smtClean="0"/>
              <a:pPr/>
              <a:t>11/8/19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424106D-A7EB-4C44-B55F-518F0B14D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7B24749-F4B0-DD49-9355-73B14A33E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501650" cy="2746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7A17C51-14D8-4645-A883-06E5A4811B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8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E9C33DA-93E5-B044-85C1-089D0A5276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50" y="282575"/>
            <a:ext cx="7886700" cy="708025"/>
          </a:xfrm>
          <a:prstGeom prst="rect">
            <a:avLst/>
          </a:prstGeom>
        </p:spPr>
        <p:txBody>
          <a:bodyPr anchor="t"/>
          <a:lstStyle>
            <a:lvl1pPr algn="l">
              <a:defRPr sz="4800" b="1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0C05EE1-1720-1B4F-968F-0165A0C9D3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8650" y="1231900"/>
            <a:ext cx="7886700" cy="32003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8D6D77B-E7A6-3F45-B0C8-88FD9AD1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D4E41C59-817F-6E46-BBB4-2C7072CA1A60}" type="datetimeFigureOut">
              <a:rPr lang="en-US" smtClean="0"/>
              <a:pPr/>
              <a:t>11/8/19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0FD8F7B-6A85-B343-BE53-3E1E47C74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C26DDDB-4B0C-984F-8E73-E9AE69E2D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501650" cy="27463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7A17C51-14D8-4645-A883-06E5A4811B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972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1E7030-F1AF-9742-8555-F52F926CFD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06"/>
          <a:stretch/>
        </p:blipFill>
        <p:spPr>
          <a:xfrm>
            <a:off x="-4412" y="0"/>
            <a:ext cx="9148411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E02169-D096-2443-B36B-3E80296FE981}"/>
              </a:ext>
            </a:extLst>
          </p:cNvPr>
          <p:cNvSpPr/>
          <p:nvPr userDrawn="1"/>
        </p:nvSpPr>
        <p:spPr>
          <a:xfrm>
            <a:off x="0" y="2171700"/>
            <a:ext cx="9144000" cy="2971800"/>
          </a:xfrm>
          <a:prstGeom prst="rect">
            <a:avLst/>
          </a:prstGeom>
          <a:gradFill>
            <a:gsLst>
              <a:gs pos="0">
                <a:schemeClr val="accent1">
                  <a:alpha val="0"/>
                  <a:lumMod val="0"/>
                </a:schemeClr>
              </a:gs>
              <a:gs pos="100000">
                <a:srgbClr val="00264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A3FE52-0691-B649-B126-B81FDFC608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30650" y="563785"/>
            <a:ext cx="1282700" cy="136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91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878F98-F338-1D4F-8CD3-A202EF6366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90864"/>
          <a:stretch/>
        </p:blipFill>
        <p:spPr>
          <a:xfrm>
            <a:off x="0" y="4673600"/>
            <a:ext cx="91440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5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E564F44-1788-FD46-88C8-2484912F0C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9144002" cy="51480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D8F15E-80F9-2C4E-8A78-0BBA02D32F13}"/>
              </a:ext>
            </a:extLst>
          </p:cNvPr>
          <p:cNvSpPr/>
          <p:nvPr userDrawn="1"/>
        </p:nvSpPr>
        <p:spPr>
          <a:xfrm>
            <a:off x="648" y="0"/>
            <a:ext cx="9143352" cy="5143503"/>
          </a:xfrm>
          <a:prstGeom prst="rect">
            <a:avLst/>
          </a:prstGeom>
          <a:solidFill>
            <a:srgbClr val="0E1D4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4C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0E9E46-D8FA-564E-8C94-CA303553643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30650" y="563785"/>
            <a:ext cx="1282700" cy="136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3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EA2E64-B1D8-2F4E-A3D6-ECCFAD415A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09"/>
          <a:stretch/>
        </p:blipFill>
        <p:spPr>
          <a:xfrm rot="10800000">
            <a:off x="5427" y="0"/>
            <a:ext cx="9138573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BE5DB8-FB30-034E-84C7-336A4F44D5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30650" y="970185"/>
            <a:ext cx="1282700" cy="136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2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CB7BEF-8E69-D24A-A647-D04B95642D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609"/>
          <a:stretch/>
        </p:blipFill>
        <p:spPr>
          <a:xfrm rot="10800000">
            <a:off x="5427" y="0"/>
            <a:ext cx="9138573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36D67A0-FAD3-2C41-A10B-5C16C8BE3C06}"/>
              </a:ext>
            </a:extLst>
          </p:cNvPr>
          <p:cNvSpPr/>
          <p:nvPr userDrawn="1"/>
        </p:nvSpPr>
        <p:spPr>
          <a:xfrm>
            <a:off x="648" y="0"/>
            <a:ext cx="9143352" cy="5143503"/>
          </a:xfrm>
          <a:prstGeom prst="rect">
            <a:avLst/>
          </a:prstGeom>
          <a:solidFill>
            <a:srgbClr val="0E1D4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4C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CCD4EC-D482-F446-9591-DDD455DD60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30650" y="970185"/>
            <a:ext cx="1282700" cy="136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7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2788EE-9ED0-994D-A482-739685909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06"/>
          <a:stretch/>
        </p:blipFill>
        <p:spPr>
          <a:xfrm>
            <a:off x="-4412" y="0"/>
            <a:ext cx="9148411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198C00-C707-9140-B305-946360BA4D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30650" y="678085"/>
            <a:ext cx="1282700" cy="13670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169337-FBCA-B94B-B079-6A5988ADE78C}"/>
              </a:ext>
            </a:extLst>
          </p:cNvPr>
          <p:cNvSpPr/>
          <p:nvPr userDrawn="1"/>
        </p:nvSpPr>
        <p:spPr>
          <a:xfrm>
            <a:off x="0" y="2171700"/>
            <a:ext cx="9144000" cy="2971800"/>
          </a:xfrm>
          <a:prstGeom prst="rect">
            <a:avLst/>
          </a:prstGeom>
          <a:gradFill>
            <a:gsLst>
              <a:gs pos="0">
                <a:schemeClr val="accent1">
                  <a:alpha val="0"/>
                  <a:lumMod val="0"/>
                </a:schemeClr>
              </a:gs>
              <a:gs pos="100000">
                <a:srgbClr val="00264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67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BCE152-3354-0F41-913C-2DEFA3768C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706"/>
          <a:stretch/>
        </p:blipFill>
        <p:spPr>
          <a:xfrm>
            <a:off x="-4412" y="0"/>
            <a:ext cx="9148411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E014B83-BAED-974B-9FEA-14354957F174}"/>
              </a:ext>
            </a:extLst>
          </p:cNvPr>
          <p:cNvSpPr/>
          <p:nvPr userDrawn="1"/>
        </p:nvSpPr>
        <p:spPr>
          <a:xfrm>
            <a:off x="648" y="0"/>
            <a:ext cx="9143352" cy="5143503"/>
          </a:xfrm>
          <a:prstGeom prst="rect">
            <a:avLst/>
          </a:prstGeom>
          <a:solidFill>
            <a:srgbClr val="0E1D4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74C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620F50-4942-AE44-B98A-BBDFC23772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30650" y="678085"/>
            <a:ext cx="1282700" cy="136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85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39B87EC-7FC2-9744-950D-1C35DCAD06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06"/>
          <a:stretch/>
        </p:blipFill>
        <p:spPr>
          <a:xfrm>
            <a:off x="-4412" y="0"/>
            <a:ext cx="9148411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4F55CF-5CBA-5046-A030-22CC8BE779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90864"/>
          <a:stretch/>
        </p:blipFill>
        <p:spPr>
          <a:xfrm>
            <a:off x="0" y="4673600"/>
            <a:ext cx="91440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6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C585371-1174-1641-A48C-F9F166BD1F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09"/>
          <a:stretch/>
        </p:blipFill>
        <p:spPr>
          <a:xfrm>
            <a:off x="5427" y="0"/>
            <a:ext cx="9138573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9C3445-FDE9-E746-8255-47A97190D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90864"/>
          <a:stretch/>
        </p:blipFill>
        <p:spPr>
          <a:xfrm>
            <a:off x="0" y="4673600"/>
            <a:ext cx="91440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9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D644CB-9FBD-024B-8E73-FC9C990CEA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06"/>
          <a:stretch/>
        </p:blipFill>
        <p:spPr>
          <a:xfrm>
            <a:off x="-4412" y="0"/>
            <a:ext cx="9148411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5314A0-C46B-4E49-8257-403454F1CD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90864"/>
          <a:stretch/>
        </p:blipFill>
        <p:spPr>
          <a:xfrm>
            <a:off x="0" y="4673600"/>
            <a:ext cx="91440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2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F3AAD87-503F-2A48-A975-CA2C8EC0B2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SUBTITLE/TAGLINE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2EE40F-E6BD-954C-974D-757FDF8DEF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Slide 1</a:t>
            </a:r>
          </a:p>
        </p:txBody>
      </p:sp>
    </p:spTree>
    <p:extLst>
      <p:ext uri="{BB962C8B-B14F-4D97-AF65-F5344CB8AC3E}">
        <p14:creationId xmlns:p14="http://schemas.microsoft.com/office/powerpoint/2010/main" val="241700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A991C-828A-7147-8CD5-8B4BA9B32F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992CE9-04FF-DB4F-8860-10D85C7A0E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058969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A9CAD-8DE9-A942-B42C-67DC28BA28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Slide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771CAE-EE9D-A14F-B587-5A8693D92E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514528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18862-F17A-E244-9F80-86D1C65726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Slide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8ACA8-E965-454F-ACB8-000849C12A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656423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D191D-DA25-A445-911D-C6608677A7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Slide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D631BF-D0A6-F348-9969-0309C2B704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3391034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4C830-7005-9D47-A843-F6A2AE8E25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Slide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C364E4-6987-6B49-9737-CEC55AC270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116906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C898A-4CC2-9542-9618-F2ADF0B92C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Slide 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46F5EC-6026-1C4C-966A-622B8E0DC6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3784265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EA8D7-2C94-6B49-A026-6D3D3F451E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5761E7-3954-164E-BA1C-F5C0DBE16D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919054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946CF-EE87-B443-BDBD-4D66EF4380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C0BC47-6599-944B-A3C8-04B28C5845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124102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A5EF7-9483-DD4B-879A-780D341138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803F52-9B9C-2347-87CC-C78B18620E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620166894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ontent Slide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Slide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 Slide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tle Slide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itle Slide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itle Slide 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ontent Slide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ontent Slide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ontent Slide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232</TotalTime>
  <Words>44</Words>
  <Application>Microsoft Macintosh PowerPoint</Application>
  <PresentationFormat>On-screen Show (16:9)</PresentationFormat>
  <Paragraphs>20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Arial</vt:lpstr>
      <vt:lpstr>Calibri</vt:lpstr>
      <vt:lpstr>Calibri Light</vt:lpstr>
      <vt:lpstr>Title Slide 1</vt:lpstr>
      <vt:lpstr>Title Slide 2</vt:lpstr>
      <vt:lpstr>Title Slide 3</vt:lpstr>
      <vt:lpstr>Title Slide 4</vt:lpstr>
      <vt:lpstr>Title Slide 5</vt:lpstr>
      <vt:lpstr>Title Slide 6</vt:lpstr>
      <vt:lpstr>Content Slide 1</vt:lpstr>
      <vt:lpstr>Content Slide 2</vt:lpstr>
      <vt:lpstr>Content Slide 3</vt:lpstr>
      <vt:lpstr>Content Slide 4</vt:lpstr>
      <vt:lpstr>Title Slide 1</vt:lpstr>
      <vt:lpstr>Title Slide 2</vt:lpstr>
      <vt:lpstr>Title Slide 3</vt:lpstr>
      <vt:lpstr>Title Slide 4</vt:lpstr>
      <vt:lpstr>Title Slide 5</vt:lpstr>
      <vt:lpstr>Title Slide 6</vt:lpstr>
      <vt:lpstr>Headline</vt:lpstr>
      <vt:lpstr>Headline</vt:lpstr>
      <vt:lpstr>Headline</vt:lpstr>
      <vt:lpstr>Headline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19</cp:revision>
  <dcterms:created xsi:type="dcterms:W3CDTF">2017-05-23T17:12:40Z</dcterms:created>
  <dcterms:modified xsi:type="dcterms:W3CDTF">2019-11-08T20:35:19Z</dcterms:modified>
</cp:coreProperties>
</file>