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62" r:id="rId6"/>
    <p:sldMasterId id="2147483664" r:id="rId7"/>
    <p:sldMasterId id="2147483666" r:id="rId8"/>
    <p:sldMasterId id="2147483668" r:id="rId9"/>
    <p:sldMasterId id="2147483658" r:id="rId10"/>
    <p:sldMasterId id="2147483660" r:id="rId11"/>
  </p:sldMasterIdLst>
  <p:sldIdLst>
    <p:sldId id="258" r:id="rId12"/>
    <p:sldId id="257" r:id="rId13"/>
    <p:sldId id="260" r:id="rId14"/>
    <p:sldId id="261" r:id="rId15"/>
    <p:sldId id="262" r:id="rId16"/>
    <p:sldId id="265" r:id="rId17"/>
    <p:sldId id="266" r:id="rId18"/>
    <p:sldId id="267" r:id="rId19"/>
    <p:sldId id="268" r:id="rId20"/>
    <p:sldId id="263" r:id="rId21"/>
    <p:sldId id="26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7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7"/>
  </p:normalViewPr>
  <p:slideViewPr>
    <p:cSldViewPr snapToGrid="0" snapToObjects="1">
      <p:cViewPr varScale="1">
        <p:scale>
          <a:sx n="121" d="100"/>
          <a:sy n="121" d="100"/>
        </p:scale>
        <p:origin x="200" y="2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>
            <a:extLst>
              <a:ext uri="{FF2B5EF4-FFF2-40B4-BE49-F238E27FC236}">
                <a16:creationId xmlns:a16="http://schemas.microsoft.com/office/drawing/2014/main" id="{EFC7F0B6-5A94-7A47-B8B7-529895B2F1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4989403"/>
            <a:ext cx="12192000" cy="9909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SUBTITLE/TAGLINE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D8B1714-DF3C-5345-9DD3-C5369E2DB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68413"/>
            <a:ext cx="12192000" cy="977461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6310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0B570-A22B-364A-BC03-3BB3B78D64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55108"/>
            <a:ext cx="9144000" cy="864092"/>
          </a:xfrm>
          <a:prstGeom prst="rect">
            <a:avLst/>
          </a:prstGeom>
        </p:spPr>
        <p:txBody>
          <a:bodyPr anchor="b"/>
          <a:lstStyle>
            <a:lvl1pPr algn="l">
              <a:defRPr sz="4800" b="1">
                <a:solidFill>
                  <a:srgbClr val="00274C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154EEC-7753-244F-8D3C-769C76331F4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542009"/>
            <a:ext cx="9144000" cy="45960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Content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91996-96B2-6641-9C3A-19B599FBC5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14841" y="6474372"/>
            <a:ext cx="974834" cy="24710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274C"/>
                </a:solidFill>
              </a:defRPr>
            </a:lvl1pPr>
          </a:lstStyle>
          <a:p>
            <a:fld id="{C1E98028-C120-C94E-94C2-6A0D2C6AE1BF}" type="datetimeFigureOut">
              <a:rPr lang="en-US" smtClean="0"/>
              <a:pPr/>
              <a:t>11/8/19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DD7E6-BDAB-834D-90A8-C8840717F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0" y="6474372"/>
            <a:ext cx="9144000" cy="24710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24FE1-7233-704B-B440-C106C8BD4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74372"/>
            <a:ext cx="1135117" cy="24710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72E91CA-9B22-2844-8E94-2A762C5288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479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006319C-FB51-7D4F-9010-D3E341FD93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55108"/>
            <a:ext cx="9144000" cy="864092"/>
          </a:xfrm>
          <a:prstGeom prst="rect">
            <a:avLst/>
          </a:prstGeom>
        </p:spPr>
        <p:txBody>
          <a:bodyPr anchor="b"/>
          <a:lstStyle>
            <a:lvl1pPr algn="l">
              <a:defRPr sz="4800" b="1">
                <a:solidFill>
                  <a:srgbClr val="00274C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EB4F3FB-316E-BF42-B96D-CD437FB415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542009"/>
            <a:ext cx="9144000" cy="45960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Content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C2B277D-F96E-B345-902E-21599F3EEC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93166" y="6474372"/>
            <a:ext cx="974834" cy="24710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274C"/>
                </a:solidFill>
              </a:defRPr>
            </a:lvl1pPr>
          </a:lstStyle>
          <a:p>
            <a:fld id="{C1E98028-C120-C94E-94C2-6A0D2C6AE1BF}" type="datetimeFigureOut">
              <a:rPr lang="en-US" smtClean="0"/>
              <a:pPr/>
              <a:t>11/8/19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2F86664-394E-F64E-B476-E1615CC0D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0" y="6474372"/>
            <a:ext cx="7819697" cy="24710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9409317-4804-114E-BBC9-749ADE2AF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474372"/>
            <a:ext cx="1135117" cy="24710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274C"/>
                </a:solidFill>
              </a:defRPr>
            </a:lvl1pPr>
          </a:lstStyle>
          <a:p>
            <a:fld id="{B72E91CA-9B22-2844-8E94-2A762C5288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874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239D1-55F5-B545-B3C1-D2779C975C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005958"/>
            <a:ext cx="12192000" cy="1407894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83E85C-23C4-9D49-A616-F1EFF90A3B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4989403"/>
            <a:ext cx="12192000" cy="9909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SUBTITLE/TAGLINE</a:t>
            </a:r>
          </a:p>
        </p:txBody>
      </p:sp>
    </p:spTree>
    <p:extLst>
      <p:ext uri="{BB962C8B-B14F-4D97-AF65-F5344CB8AC3E}">
        <p14:creationId xmlns:p14="http://schemas.microsoft.com/office/powerpoint/2010/main" val="2255427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8AC0B3B-0651-0941-A1FA-9888F8C21B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005958"/>
            <a:ext cx="12192000" cy="1407894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Title Slide 3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9C69A87-9049-B547-A73E-B8B4DF77F59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4989403"/>
            <a:ext cx="12192000" cy="9909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SUBTITLE/TAGLINE</a:t>
            </a:r>
          </a:p>
        </p:txBody>
      </p:sp>
    </p:spTree>
    <p:extLst>
      <p:ext uri="{BB962C8B-B14F-4D97-AF65-F5344CB8AC3E}">
        <p14:creationId xmlns:p14="http://schemas.microsoft.com/office/powerpoint/2010/main" val="2559752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7920D87-571D-CC4B-B389-D3610F6FE1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665522"/>
            <a:ext cx="12191999" cy="1736944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rgbClr val="00274C"/>
                </a:solidFill>
              </a:defRPr>
            </a:lvl1pPr>
          </a:lstStyle>
          <a:p>
            <a:r>
              <a:rPr lang="en-US" dirty="0"/>
              <a:t>Title Slide 4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A97885D-6546-714E-B343-8B08B239D2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4989403"/>
            <a:ext cx="12192000" cy="9909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SUBTITLE/TAGLINE</a:t>
            </a:r>
          </a:p>
        </p:txBody>
      </p:sp>
    </p:spTree>
    <p:extLst>
      <p:ext uri="{BB962C8B-B14F-4D97-AF65-F5344CB8AC3E}">
        <p14:creationId xmlns:p14="http://schemas.microsoft.com/office/powerpoint/2010/main" val="2516807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6B6FD4-9028-7F40-BB72-29574A6E69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005958"/>
            <a:ext cx="12192000" cy="1407894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Title Slide 5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68E8998-340B-5044-BF2F-35289E5DDA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4989403"/>
            <a:ext cx="12192000" cy="9909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274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SUBTITLE/TAGLINE</a:t>
            </a:r>
          </a:p>
        </p:txBody>
      </p:sp>
    </p:spTree>
    <p:extLst>
      <p:ext uri="{BB962C8B-B14F-4D97-AF65-F5344CB8AC3E}">
        <p14:creationId xmlns:p14="http://schemas.microsoft.com/office/powerpoint/2010/main" val="490143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9032E25-2363-5343-A306-954E3827CE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55108"/>
            <a:ext cx="9144000" cy="864092"/>
          </a:xfrm>
          <a:prstGeom prst="rect">
            <a:avLst/>
          </a:prstGeom>
        </p:spPr>
        <p:txBody>
          <a:bodyPr anchor="b"/>
          <a:lstStyle>
            <a:lvl1pPr algn="l">
              <a:defRPr sz="4800" b="1">
                <a:solidFill>
                  <a:srgbClr val="00274C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573A1B3-25CF-C244-9A9F-F0AD140606F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542009"/>
            <a:ext cx="9144000" cy="45960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4135158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11FECBE-7F2E-A244-8F06-AF3BB9BB36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55108"/>
            <a:ext cx="9144000" cy="864092"/>
          </a:xfrm>
          <a:prstGeom prst="rect">
            <a:avLst/>
          </a:prstGeom>
        </p:spPr>
        <p:txBody>
          <a:bodyPr anchor="b"/>
          <a:lstStyle>
            <a:lvl1pPr algn="l">
              <a:defRPr sz="4800" b="1">
                <a:solidFill>
                  <a:srgbClr val="00274C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4E4369A-837A-B34E-AB83-109EFB99D8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542009"/>
            <a:ext cx="9144000" cy="45960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Content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C186C50-8FFD-7347-8887-535491AC5A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93166" y="6474372"/>
            <a:ext cx="974834" cy="24710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1E98028-C120-C94E-94C2-6A0D2C6AE1BF}" type="datetimeFigureOut">
              <a:rPr lang="en-US" smtClean="0"/>
              <a:pPr/>
              <a:t>11/8/19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E9C16E7-4A5A-4B4E-BA20-0C4254836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0" y="6474372"/>
            <a:ext cx="7819697" cy="24710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677279D-D2B1-9448-9829-8902CDD5D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474372"/>
            <a:ext cx="1135117" cy="24710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72E91CA-9B22-2844-8E94-2A762C5288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98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8D98944-5FB2-7641-BA8C-3BC8B879FB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55108"/>
            <a:ext cx="9144000" cy="864092"/>
          </a:xfrm>
          <a:prstGeom prst="rect">
            <a:avLst/>
          </a:prstGeom>
        </p:spPr>
        <p:txBody>
          <a:bodyPr anchor="b"/>
          <a:lstStyle>
            <a:lvl1pPr algn="l">
              <a:defRPr sz="4800" b="1">
                <a:solidFill>
                  <a:srgbClr val="00274C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A2AF28D-B86D-764D-8A6F-60792F83E6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542009"/>
            <a:ext cx="9144000" cy="45960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Content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23C805C-5779-B140-967F-711AD0F235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93166" y="6474372"/>
            <a:ext cx="974834" cy="24710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1E98028-C120-C94E-94C2-6A0D2C6AE1BF}" type="datetimeFigureOut">
              <a:rPr lang="en-US" smtClean="0"/>
              <a:pPr/>
              <a:t>11/8/19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62160A3-3C78-164A-80CF-088B67773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0" y="6474372"/>
            <a:ext cx="7819697" cy="24710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F522088-8007-C54F-BAFD-E38F1BC5C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474372"/>
            <a:ext cx="1135117" cy="24710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72E91CA-9B22-2844-8E94-2A762C5288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662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0B368A2-AC66-FE4A-8EC8-E3E30573AE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775522"/>
            <a:ext cx="9144000" cy="864092"/>
          </a:xfrm>
          <a:prstGeom prst="rect">
            <a:avLst/>
          </a:prstGeom>
        </p:spPr>
        <p:txBody>
          <a:bodyPr anchor="b"/>
          <a:lstStyle>
            <a:lvl1pPr algn="l">
              <a:defRPr sz="4800" b="1">
                <a:solidFill>
                  <a:srgbClr val="00274C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A72228A-5E29-C145-80EF-434C7B772C9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870841"/>
            <a:ext cx="9144000" cy="42671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Content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9E35023-709E-1C4A-8278-01DEE80549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14841" y="6474372"/>
            <a:ext cx="974834" cy="24710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274C"/>
                </a:solidFill>
              </a:defRPr>
            </a:lvl1pPr>
          </a:lstStyle>
          <a:p>
            <a:fld id="{C1E98028-C120-C94E-94C2-6A0D2C6AE1BF}" type="datetimeFigureOut">
              <a:rPr lang="en-US" smtClean="0"/>
              <a:pPr/>
              <a:t>11/8/19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0177154-BAF0-BD41-9F12-EA6B5F88B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0" y="6474372"/>
            <a:ext cx="9144000" cy="24710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350143E-FE8D-7C42-8AED-C584C1C21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8883" y="6474372"/>
            <a:ext cx="1135117" cy="247103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274C"/>
                </a:solidFill>
              </a:defRPr>
            </a:lvl1pPr>
          </a:lstStyle>
          <a:p>
            <a:fld id="{B72E91CA-9B22-2844-8E94-2A762C5288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844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3AFA15C-67E7-D849-A741-5217D3B715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AE62F6-F32B-C941-8525-B0036D21089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30800" y="720890"/>
            <a:ext cx="1930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8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CF7407B-BDEC-6E4B-A6EE-D9480A01E2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15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7A5AFCB-4427-7648-906B-B22FE1ABE7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9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5755742-0700-034C-B4AE-306C657BF8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076D48-578B-E44B-A42E-714FD8BD895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30800" y="720890"/>
            <a:ext cx="1930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86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26AE793-216F-9043-A865-4A7387AA8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6860" b="47968"/>
          <a:stretch/>
        </p:blipFill>
        <p:spPr>
          <a:xfrm>
            <a:off x="0" y="4445876"/>
            <a:ext cx="12192000" cy="24121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A1A8D0-A3C8-B248-8599-C115BE86BC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30800" y="720890"/>
            <a:ext cx="1930400" cy="20574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C2826E-A3E5-7747-897A-4D24F311CB33}"/>
              </a:ext>
            </a:extLst>
          </p:cNvPr>
          <p:cNvCxnSpPr>
            <a:cxnSpLocks/>
          </p:cNvCxnSpPr>
          <p:nvPr userDrawn="1"/>
        </p:nvCxnSpPr>
        <p:spPr>
          <a:xfrm>
            <a:off x="0" y="4445876"/>
            <a:ext cx="12192000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F62719F2-9F25-264A-A7EB-37BBAC79DE4E}"/>
              </a:ext>
            </a:extLst>
          </p:cNvPr>
          <p:cNvSpPr txBox="1">
            <a:spLocks/>
          </p:cNvSpPr>
          <p:nvPr userDrawn="1"/>
        </p:nvSpPr>
        <p:spPr>
          <a:xfrm>
            <a:off x="1524000" y="3005958"/>
            <a:ext cx="9144000" cy="140789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Title Slide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59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D28CFBB-05A1-0D4C-BAEF-C1396714FC35}"/>
              </a:ext>
            </a:extLst>
          </p:cNvPr>
          <p:cNvSpPr/>
          <p:nvPr userDrawn="1"/>
        </p:nvSpPr>
        <p:spPr>
          <a:xfrm>
            <a:off x="0" y="4445876"/>
            <a:ext cx="12192000" cy="2412124"/>
          </a:xfrm>
          <a:prstGeom prst="rect">
            <a:avLst/>
          </a:prstGeom>
          <a:solidFill>
            <a:srgbClr val="002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B21C43-EF3E-6740-B05D-A420238469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30800" y="720890"/>
            <a:ext cx="1930400" cy="20574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214D7EA-B9D7-E440-914A-16FF19E03683}"/>
              </a:ext>
            </a:extLst>
          </p:cNvPr>
          <p:cNvCxnSpPr>
            <a:cxnSpLocks/>
          </p:cNvCxnSpPr>
          <p:nvPr userDrawn="1"/>
        </p:nvCxnSpPr>
        <p:spPr>
          <a:xfrm>
            <a:off x="0" y="4445876"/>
            <a:ext cx="12192000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644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64DC30-33F2-914A-85DA-D78716190C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30800" y="720890"/>
            <a:ext cx="1930400" cy="20574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F90F6DA-EA76-C84A-B8B9-B99EFAAB62A9}"/>
              </a:ext>
            </a:extLst>
          </p:cNvPr>
          <p:cNvCxnSpPr>
            <a:cxnSpLocks/>
          </p:cNvCxnSpPr>
          <p:nvPr userDrawn="1"/>
        </p:nvCxnSpPr>
        <p:spPr>
          <a:xfrm>
            <a:off x="0" y="4445876"/>
            <a:ext cx="12192000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23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A444A1-CF09-3B4A-BCB2-1DA487F87C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365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CDAB1EC-0489-EA49-8E53-4995A99E3C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982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99E5877-559A-F243-8967-3F1F8DC826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2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D707EE-9733-844D-B774-2267A7C3D8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DE399636-8B16-FE4D-9D6B-C348C24931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SUBTITLE/TAGLINE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849745-F5BE-9846-8672-8C653C7A88CC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Title Slide 1</a:t>
            </a:r>
          </a:p>
        </p:txBody>
      </p:sp>
    </p:spTree>
    <p:extLst>
      <p:ext uri="{BB962C8B-B14F-4D97-AF65-F5344CB8AC3E}">
        <p14:creationId xmlns:p14="http://schemas.microsoft.com/office/powerpoint/2010/main" val="2108357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1D3C8-C20D-AE4E-94C6-F1392E24A2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Headline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D0316C-681A-D346-BD85-33E8AB03DB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1655033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AC6D5-B92B-B047-93FD-849F740212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Headline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3E8A3C-E315-4A46-9DE2-8E83576D7E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4059657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50A20-D3F7-624F-94F2-61BB958A7C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Slide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781252-B928-B843-833A-6473122B04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SUBTITLE/TAGLINE</a:t>
            </a:r>
          </a:p>
        </p:txBody>
      </p:sp>
    </p:spTree>
    <p:extLst>
      <p:ext uri="{BB962C8B-B14F-4D97-AF65-F5344CB8AC3E}">
        <p14:creationId xmlns:p14="http://schemas.microsoft.com/office/powerpoint/2010/main" val="3569861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7B3DE-BCDC-CC42-9CA3-B3170B929D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Slide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E137B0-A601-E349-89E4-17EF7BEDC4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SUBTITLE/TAGLINE</a:t>
            </a:r>
          </a:p>
        </p:txBody>
      </p:sp>
    </p:spTree>
    <p:extLst>
      <p:ext uri="{BB962C8B-B14F-4D97-AF65-F5344CB8AC3E}">
        <p14:creationId xmlns:p14="http://schemas.microsoft.com/office/powerpoint/2010/main" val="1715490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6247B-E8B2-B943-99B2-31A9D9B80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Slide 4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E9CCCA5-04CA-E24B-8175-0CEE6B233F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SUBTITLE/TAGLINE</a:t>
            </a:r>
          </a:p>
        </p:txBody>
      </p:sp>
    </p:spTree>
    <p:extLst>
      <p:ext uri="{BB962C8B-B14F-4D97-AF65-F5344CB8AC3E}">
        <p14:creationId xmlns:p14="http://schemas.microsoft.com/office/powerpoint/2010/main" val="2564185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1E8DC-23C4-6446-A2E6-69B431F46E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Slide 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E45D62-446A-7647-A132-B1C591057B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SUBTITLE/TAGLINE</a:t>
            </a:r>
          </a:p>
        </p:txBody>
      </p:sp>
    </p:spTree>
    <p:extLst>
      <p:ext uri="{BB962C8B-B14F-4D97-AF65-F5344CB8AC3E}">
        <p14:creationId xmlns:p14="http://schemas.microsoft.com/office/powerpoint/2010/main" val="4176382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F1326-B352-5F41-A5B6-442B2BC615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Headline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22145A-2433-8346-A3E8-7AE9FFB001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949104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41559-400E-BC49-812A-235ACADBAE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Headline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8FFDED-5D38-5142-B310-7FB29ED256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1877382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B43AE-4177-F640-8C62-79D5091E09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Headline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3385E6-7666-BA47-99F8-1DBCFB897A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731734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F00E2-A092-1E46-8B01-656425B4E3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Headline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D0DD33-A219-D646-9E31-CDBC6E0F86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158630325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Content Slide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Content Slide 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le Slide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itle Slide 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itle Slide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tent Slid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ontent Slid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ontent Slide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Content Slide 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42</Words>
  <Application>Microsoft Macintosh PowerPoint</Application>
  <PresentationFormat>Widescreen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Arial</vt:lpstr>
      <vt:lpstr>Calibri</vt:lpstr>
      <vt:lpstr>Calibri Light</vt:lpstr>
      <vt:lpstr>Title Slide 1</vt:lpstr>
      <vt:lpstr>Title Slide 2</vt:lpstr>
      <vt:lpstr>Title Slide 3</vt:lpstr>
      <vt:lpstr>Title Slide 4</vt:lpstr>
      <vt:lpstr>Title Slide 5</vt:lpstr>
      <vt:lpstr>Content Slide 1</vt:lpstr>
      <vt:lpstr>Content Slide 2</vt:lpstr>
      <vt:lpstr>Content Slide 3</vt:lpstr>
      <vt:lpstr>Content Slide 4</vt:lpstr>
      <vt:lpstr>Content Slide 5</vt:lpstr>
      <vt:lpstr>Content Slide 6</vt:lpstr>
      <vt:lpstr>Title Slide 1</vt:lpstr>
      <vt:lpstr>Title Slide 2</vt:lpstr>
      <vt:lpstr>Title Slide 3</vt:lpstr>
      <vt:lpstr>Title Slide 4</vt:lpstr>
      <vt:lpstr>Title Slide 5</vt:lpstr>
      <vt:lpstr>Headline</vt:lpstr>
      <vt:lpstr>Headline</vt:lpstr>
      <vt:lpstr>Headline</vt:lpstr>
      <vt:lpstr>Headline</vt:lpstr>
      <vt:lpstr>Headline</vt:lpstr>
      <vt:lpstr>Headline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Microsoft Office User</dc:creator>
  <cp:lastModifiedBy>Microsoft Office User</cp:lastModifiedBy>
  <cp:revision>8</cp:revision>
  <dcterms:created xsi:type="dcterms:W3CDTF">2019-11-08T16:47:49Z</dcterms:created>
  <dcterms:modified xsi:type="dcterms:W3CDTF">2019-11-08T19:01:46Z</dcterms:modified>
</cp:coreProperties>
</file>